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9866313" cy="6735763"/>
  <p:embeddedFontLst>
    <p:embeddedFont>
      <p:font typeface="Wingdings 2" panose="05020102010507070707" pitchFamily="18" charset="2"/>
      <p:regular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77975" autoAdjust="0"/>
  </p:normalViewPr>
  <p:slideViewPr>
    <p:cSldViewPr>
      <p:cViewPr varScale="1">
        <p:scale>
          <a:sx n="101" d="100"/>
          <a:sy n="101" d="100"/>
        </p:scale>
        <p:origin x="5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3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9588" y="0"/>
            <a:ext cx="4275137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540828-B1B4-4F7D-8BF2-60C1CCCFA0A0}" type="datetimeFigureOut">
              <a:rPr lang="de-DE"/>
              <a:pPr>
                <a:defRPr/>
              </a:pPr>
              <a:t>21.06.2017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9588" y="6397625"/>
            <a:ext cx="4275137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551CC6-9D75-4B8F-8C90-8F3C327271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5F8A1C-EECD-4E34-B892-5DDEA7362C02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5F8A1C-EECD-4E34-B892-5DDEA7362C02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898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5F8A1C-EECD-4E34-B892-5DDEA7362C02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808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5F8A1C-EECD-4E34-B892-5DDEA7362C02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300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5F8A1C-EECD-4E34-B892-5DDEA7362C02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988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5F8A1C-EECD-4E34-B892-5DDEA7362C02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390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28728" y="1581644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2584-D05E-4396-9EDE-8E01A1FDC0CE}" type="datetimeFigureOut">
              <a:rPr lang="de-DE"/>
              <a:pPr>
                <a:defRPr/>
              </a:pPr>
              <a:t>21.06.2017</a:t>
            </a:fld>
            <a:endParaRPr lang="de-DE" dirty="0"/>
          </a:p>
        </p:txBody>
      </p:sp>
      <p:sp>
        <p:nvSpPr>
          <p:cNvPr id="5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9154-ED99-4BE0-BE9D-D4D060614E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11996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0A4F-3525-448E-B4F4-676D52944E44}" type="datetimeFigureOut">
              <a:rPr lang="de-DE"/>
              <a:pPr>
                <a:defRPr/>
              </a:pPr>
              <a:t>21.06.2017</a:t>
            </a:fld>
            <a:endParaRPr lang="de-DE" dirty="0"/>
          </a:p>
        </p:txBody>
      </p:sp>
      <p:sp>
        <p:nvSpPr>
          <p:cNvPr id="5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0848-37C4-4C74-B381-9B74E20F0A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10469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1357298"/>
            <a:ext cx="749808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608" y="2714620"/>
            <a:ext cx="3657600" cy="34728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088" y="2714620"/>
            <a:ext cx="3657600" cy="34728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E8AD-44FA-4C82-B994-081862ACBFFC}" type="datetimeFigureOut">
              <a:rPr lang="de-DE"/>
              <a:pPr>
                <a:defRPr/>
              </a:pPr>
              <a:t>21.06.2017</a:t>
            </a:fld>
            <a:endParaRPr lang="de-DE" dirty="0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02C97-EA9C-450E-9079-2BC6C1E4B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2575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7290" y="2285992"/>
            <a:ext cx="749808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C4C9-EB18-4816-8AA6-76C0FC71309F}" type="datetimeFigureOut">
              <a:rPr lang="de-DE"/>
              <a:pPr>
                <a:defRPr/>
              </a:pPr>
              <a:t>21.06.2017</a:t>
            </a:fld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6825-36D6-4889-A145-54DE200335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04399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1300" y="1357298"/>
            <a:ext cx="3753188" cy="4882326"/>
          </a:xfrm>
          <a:prstGeom prst="rect">
            <a:avLst/>
          </a:prstGeom>
          <a:blipFill>
            <a:blip r:embed="rId7">
              <a:alphaModFix amt="20000"/>
              <a:lum bright="70000" contrast="-70000"/>
            </a:blip>
            <a:stretch>
              <a:fillRect/>
            </a:stretch>
          </a:blipFill>
          <a:ln w="9525" algn="in">
            <a:noFill/>
            <a:miter lim="800000"/>
            <a:headEnd/>
            <a:tailEnd/>
          </a:ln>
          <a:effectLst>
            <a:glow>
              <a:schemeClr val="accent1">
                <a:alpha val="99000"/>
              </a:schemeClr>
            </a:glow>
          </a:effectLst>
        </p:spPr>
      </p:pic>
      <p:sp>
        <p:nvSpPr>
          <p:cNvPr id="17" name="Rechteck 16"/>
          <p:cNvSpPr/>
          <p:nvPr userDrawn="1"/>
        </p:nvSpPr>
        <p:spPr>
          <a:xfrm>
            <a:off x="8572500" y="4214813"/>
            <a:ext cx="571500" cy="1000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928688" y="1285875"/>
            <a:ext cx="792956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/>
          </a:p>
        </p:txBody>
      </p:sp>
      <p:sp>
        <p:nvSpPr>
          <p:cNvPr id="2" name="Textplatzhalter 8"/>
          <p:cNvSpPr>
            <a:spLocks noGrp="1"/>
          </p:cNvSpPr>
          <p:nvPr>
            <p:ph type="body" idx="1"/>
          </p:nvPr>
        </p:nvSpPr>
        <p:spPr bwMode="auto">
          <a:xfrm>
            <a:off x="928688" y="2571750"/>
            <a:ext cx="800576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BC10DEC-3A42-4812-8FDB-6C6DAC939077}" type="datetimeFigureOut">
              <a:rPr lang="de-DE"/>
              <a:pPr>
                <a:defRPr/>
              </a:pPr>
              <a:t>21.06.2017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D56B581-CA48-468A-BE58-FC5F5EC493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33" name="Gruppieren 15"/>
          <p:cNvGrpSpPr>
            <a:grpSpLocks/>
          </p:cNvGrpSpPr>
          <p:nvPr userDrawn="1"/>
        </p:nvGrpSpPr>
        <p:grpSpPr bwMode="auto">
          <a:xfrm>
            <a:off x="142875" y="142875"/>
            <a:ext cx="8715375" cy="1071563"/>
            <a:chOff x="500034" y="285728"/>
            <a:chExt cx="6480175" cy="900113"/>
          </a:xfrm>
        </p:grpSpPr>
        <p:pic>
          <p:nvPicPr>
            <p:cNvPr id="1034" name="Picture 2"/>
            <p:cNvPicPr>
              <a:picLocks noChangeAspect="1" noChangeArrowheads="1"/>
            </p:cNvPicPr>
            <p:nvPr userDrawn="1"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285728"/>
              <a:ext cx="2981325" cy="82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Line 4"/>
            <p:cNvSpPr>
              <a:spLocks noChangeShapeType="1"/>
            </p:cNvSpPr>
            <p:nvPr userDrawn="1"/>
          </p:nvSpPr>
          <p:spPr bwMode="auto">
            <a:xfrm>
              <a:off x="500034" y="1185841"/>
              <a:ext cx="6480175" cy="0"/>
            </a:xfrm>
            <a:prstGeom prst="line">
              <a:avLst/>
            </a:prstGeom>
            <a:noFill/>
            <a:ln w="15875">
              <a:solidFill>
                <a:srgbClr val="1A34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ransition spd="slow">
    <p:push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006B8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alibri" panose="020F0502020204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alibri" panose="020F0502020204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alibri" panose="020F0502020204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alibri" panose="020F0502020204030204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350020"/>
            <a:ext cx="8531225" cy="1358900"/>
          </a:xfrm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satMod val="130000"/>
                  </a:schemeClr>
                </a:solidFill>
              </a:rPr>
              <a:t>Bundestagswahl </a:t>
            </a: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251520" y="2060848"/>
            <a:ext cx="8347075" cy="288037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sz="2800" b="1" dirty="0"/>
              <a:t>Gebet: </a:t>
            </a:r>
            <a:endParaRPr lang="de-DE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smtClean="0"/>
              <a:t>Wir </a:t>
            </a:r>
            <a:r>
              <a:rPr lang="de-DE" sz="2800" b="1" dirty="0"/>
              <a:t>erbitten Gottes gute Absichten und seinen Schutz in den kommenden Monaten bis zur Wahl  (2.Chr 7,14)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smtClean="0"/>
              <a:t>Für </a:t>
            </a:r>
            <a:r>
              <a:rPr lang="de-DE" sz="2800" b="1" dirty="0"/>
              <a:t>eindeutige Mehrheitsverhältnisse und eine </a:t>
            </a:r>
            <a:r>
              <a:rPr lang="de-DE" sz="2800" b="1" dirty="0" smtClean="0"/>
              <a:t>Regierungsbildung </a:t>
            </a:r>
            <a:r>
              <a:rPr lang="de-DE" sz="2800" b="1" dirty="0"/>
              <a:t>nach Gottes Willen, damit in </a:t>
            </a:r>
            <a:r>
              <a:rPr lang="de-DE" sz="2800" b="1" dirty="0" smtClean="0"/>
              <a:t>Deutschland </a:t>
            </a:r>
            <a:r>
              <a:rPr lang="de-DE" sz="2800" b="1" dirty="0"/>
              <a:t>Politik in Verantwortung vor Gott und zum Wohl unseres Volkes gestaltet werden kann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smtClean="0"/>
              <a:t>Für </a:t>
            </a:r>
            <a:r>
              <a:rPr lang="de-DE" sz="2800" b="1" dirty="0"/>
              <a:t>Politiker, die Gott fürchten und sich von ihm gebrauchen lassen (</a:t>
            </a:r>
            <a:r>
              <a:rPr lang="de-DE" sz="2800" b="1" dirty="0" err="1"/>
              <a:t>Spr</a:t>
            </a:r>
            <a:r>
              <a:rPr lang="de-DE" sz="2800" b="1" dirty="0"/>
              <a:t> 8,13)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211638" y="30163"/>
            <a:ext cx="4537075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de-DE" dirty="0" smtClean="0"/>
              <a:t>Juli - August </a:t>
            </a:r>
            <a:r>
              <a:rPr lang="de-DE" dirty="0" smtClean="0"/>
              <a:t>2017</a:t>
            </a:r>
            <a:endParaRPr lang="de-DE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350020"/>
            <a:ext cx="8531225" cy="13589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satMod val="130000"/>
                  </a:schemeClr>
                </a:solidFill>
              </a:rPr>
              <a:t>Schwerpunkte der Deutschland- Gebetskonferenz</a:t>
            </a: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251520" y="2636912"/>
            <a:ext cx="8347075" cy="288037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sz="2800" b="1" dirty="0"/>
              <a:t>Gebet: </a:t>
            </a:r>
            <a:endParaRPr lang="de-DE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smtClean="0"/>
              <a:t>Für </a:t>
            </a:r>
            <a:r>
              <a:rPr lang="de-DE" sz="2800" b="1" dirty="0"/>
              <a:t>die Einheit des Vorbereitungsteams (Phil 2,1-3) und klare Leitung durch den Heiligen Geist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smtClean="0"/>
              <a:t>Für </a:t>
            </a:r>
            <a:r>
              <a:rPr lang="de-DE" sz="2800" b="1" dirty="0"/>
              <a:t>die Teilnahme vieler Beter aus Ost und West (Joel 2,16-17)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smtClean="0"/>
              <a:t>Um </a:t>
            </a:r>
            <a:r>
              <a:rPr lang="de-DE" sz="2800" b="1" dirty="0"/>
              <a:t>identifizierende Buße sowie um Vollmacht, das Hindernis des Marxismus für das Wirken Gottes in ganz Deutschland zu beseitigen (</a:t>
            </a:r>
            <a:r>
              <a:rPr lang="de-DE" sz="2800" b="1" dirty="0" err="1"/>
              <a:t>Jes</a:t>
            </a:r>
            <a:r>
              <a:rPr lang="de-DE" sz="2800" b="1" dirty="0"/>
              <a:t> 57,14 ff)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211638" y="30163"/>
            <a:ext cx="4537075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de-DE" dirty="0" smtClean="0"/>
              <a:t>Juli - August </a:t>
            </a:r>
            <a:r>
              <a:rPr lang="de-DE" dirty="0" smtClean="0"/>
              <a:t>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21948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350020"/>
            <a:ext cx="8531225" cy="1358900"/>
          </a:xfrm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satMod val="130000"/>
                  </a:schemeClr>
                </a:solidFill>
              </a:rPr>
              <a:t>Deutschlands Außenpolitik</a:t>
            </a: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251520" y="2636912"/>
            <a:ext cx="8347075" cy="288037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sz="3600" b="1" dirty="0"/>
              <a:t>Gebet: </a:t>
            </a:r>
            <a:endParaRPr lang="de-DE" sz="3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 smtClean="0"/>
              <a:t>Für </a:t>
            </a:r>
            <a:r>
              <a:rPr lang="de-DE" sz="3600" b="1" dirty="0"/>
              <a:t>gottwohlgefällige (wirtschaftliche) Bündnisse und dass Deutschland den Nationen dienend zum Segen wird (1.Tim 2,1-2)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 smtClean="0"/>
              <a:t>Dass </a:t>
            </a:r>
            <a:r>
              <a:rPr lang="de-DE" sz="3600" b="1" dirty="0"/>
              <a:t>Gott unseren Außenminister in Wort und Tat leitet (</a:t>
            </a:r>
            <a:r>
              <a:rPr lang="de-DE" sz="3600" b="1" dirty="0" err="1"/>
              <a:t>Ps</a:t>
            </a:r>
            <a:r>
              <a:rPr lang="de-DE" sz="3600" b="1" dirty="0"/>
              <a:t> 23,3b; </a:t>
            </a:r>
            <a:r>
              <a:rPr lang="de-DE" sz="3600" b="1" dirty="0" err="1"/>
              <a:t>Ps</a:t>
            </a:r>
            <a:r>
              <a:rPr lang="de-DE" sz="3600" b="1" dirty="0"/>
              <a:t> 49,4)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211638" y="30163"/>
            <a:ext cx="4537075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de-DE" dirty="0" smtClean="0"/>
              <a:t>Juli - August </a:t>
            </a:r>
            <a:r>
              <a:rPr lang="de-DE" dirty="0" smtClean="0"/>
              <a:t>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36342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350020"/>
            <a:ext cx="8531225" cy="1358900"/>
          </a:xfrm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satMod val="130000"/>
                  </a:schemeClr>
                </a:solidFill>
              </a:rPr>
              <a:t>Der Wächterruf für Jerusalem</a:t>
            </a: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251520" y="2060848"/>
            <a:ext cx="8347075" cy="288037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sz="3000" b="1" dirty="0"/>
              <a:t>Gebet: </a:t>
            </a:r>
            <a:endParaRPr lang="de-DE" sz="3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dirty="0" smtClean="0"/>
              <a:t>Dank </a:t>
            </a:r>
            <a:r>
              <a:rPr lang="de-DE" sz="3000" b="1" dirty="0"/>
              <a:t>für Gottes Erwählung von Jerusalem und seine Herrschaftsabsichten zum Segen aller Völker (</a:t>
            </a:r>
            <a:r>
              <a:rPr lang="de-DE" sz="3000" b="1" dirty="0" err="1"/>
              <a:t>Ps</a:t>
            </a:r>
            <a:r>
              <a:rPr lang="de-DE" sz="3000" b="1" dirty="0"/>
              <a:t> 87)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dirty="0" smtClean="0"/>
              <a:t>Dass </a:t>
            </a:r>
            <a:r>
              <a:rPr lang="de-DE" sz="3000" b="1" dirty="0"/>
              <a:t>sich viel mehr Beter noch aus Deutschland zum Gebetsdienst an Jerusalem rufen lassen (</a:t>
            </a:r>
            <a:r>
              <a:rPr lang="de-DE" sz="3000" b="1" dirty="0" err="1"/>
              <a:t>Jes</a:t>
            </a:r>
            <a:r>
              <a:rPr lang="de-DE" sz="3000" b="1" dirty="0"/>
              <a:t> 62,1-7)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dirty="0" smtClean="0"/>
              <a:t>Dass </a:t>
            </a:r>
            <a:r>
              <a:rPr lang="de-DE" sz="3000" b="1" dirty="0"/>
              <a:t>unsere Regierenden sich Gottes Absichten mit Jerusalem nicht in den Weg stellen (</a:t>
            </a:r>
            <a:r>
              <a:rPr lang="de-DE" sz="3000" b="1" dirty="0" err="1"/>
              <a:t>Sach</a:t>
            </a:r>
            <a:r>
              <a:rPr lang="de-DE" sz="3000" b="1" dirty="0"/>
              <a:t> 12,3)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211638" y="30163"/>
            <a:ext cx="4537075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de-DE" dirty="0" smtClean="0"/>
              <a:t>Juli - August </a:t>
            </a:r>
            <a:r>
              <a:rPr lang="de-DE" dirty="0" smtClean="0"/>
              <a:t>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8608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350020"/>
            <a:ext cx="8531225" cy="1358900"/>
          </a:xfrm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satMod val="130000"/>
                  </a:schemeClr>
                </a:solidFill>
              </a:rPr>
              <a:t>Europa unter Gottes Gunst</a:t>
            </a: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251520" y="2060848"/>
            <a:ext cx="8347075" cy="288037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sz="3600" b="1" dirty="0"/>
              <a:t>Gebet: </a:t>
            </a:r>
            <a:endParaRPr lang="de-DE" sz="3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 smtClean="0"/>
              <a:t>Dank</a:t>
            </a:r>
            <a:r>
              <a:rPr lang="de-DE" sz="3600" b="1" dirty="0"/>
              <a:t>, dass sich Gott noch einmal über Europa </a:t>
            </a:r>
            <a:r>
              <a:rPr lang="de-DE" sz="3600" b="1" dirty="0" smtClean="0"/>
              <a:t>erbarmt </a:t>
            </a:r>
            <a:r>
              <a:rPr lang="de-DE" sz="3600" b="1" dirty="0"/>
              <a:t>(Psalm 103,9f).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 smtClean="0"/>
              <a:t>Bitte </a:t>
            </a:r>
            <a:r>
              <a:rPr lang="de-DE" sz="3600" b="1" dirty="0"/>
              <a:t>um eine unfassbar große Erweckung (Joel 3,1-2)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 smtClean="0"/>
              <a:t>Gebet </a:t>
            </a:r>
            <a:r>
              <a:rPr lang="de-DE" sz="3600" b="1" dirty="0"/>
              <a:t>für die Spitzenpolitiker, dass sie Gottes Wege spüren, auch wenn sie Ihn selber noch nicht kennen (Jes. 45,5.6)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211638" y="30163"/>
            <a:ext cx="4537075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de-DE" dirty="0" smtClean="0"/>
              <a:t>Juli - August </a:t>
            </a:r>
            <a:r>
              <a:rPr lang="de-DE" dirty="0" smtClean="0"/>
              <a:t>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107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350020"/>
            <a:ext cx="8531225" cy="13589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2">
                    <a:satMod val="130000"/>
                  </a:schemeClr>
                </a:solidFill>
              </a:rPr>
              <a:t>Das Erbe der Mission wiederentdecken</a:t>
            </a: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251520" y="2060848"/>
            <a:ext cx="8347075" cy="288037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sz="3600" b="1" dirty="0"/>
              <a:t>Gebet: </a:t>
            </a:r>
            <a:endParaRPr lang="de-DE" sz="3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 smtClean="0"/>
              <a:t>Dass </a:t>
            </a:r>
            <a:r>
              <a:rPr lang="de-DE" sz="3600" b="1" dirty="0"/>
              <a:t>die Botschaft des Evangeliums in Deutschland wieder in Klarheit verkündigt wird und auch wieder hinaus geht in die Nationen (</a:t>
            </a:r>
            <a:r>
              <a:rPr lang="de-DE" sz="3600" b="1" dirty="0" err="1"/>
              <a:t>Mt</a:t>
            </a:r>
            <a:r>
              <a:rPr lang="de-DE" sz="3600" b="1" dirty="0"/>
              <a:t> 28,18ff)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 smtClean="0"/>
              <a:t>Für </a:t>
            </a:r>
            <a:r>
              <a:rPr lang="de-DE" sz="3600" b="1" dirty="0"/>
              <a:t>die zahlreichen </a:t>
            </a:r>
            <a:r>
              <a:rPr lang="de-DE" sz="3600" b="1" dirty="0" err="1"/>
              <a:t>evangelistischen</a:t>
            </a:r>
            <a:r>
              <a:rPr lang="de-DE" sz="3600" b="1" dirty="0"/>
              <a:t> Einsätze und Sommerlager während der Ferien: Frucht und Schutz (</a:t>
            </a:r>
            <a:r>
              <a:rPr lang="de-DE" sz="3600" b="1" dirty="0" err="1"/>
              <a:t>Lk</a:t>
            </a:r>
            <a:r>
              <a:rPr lang="de-DE" sz="3600" b="1" dirty="0"/>
              <a:t> 10,2)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211638" y="30163"/>
            <a:ext cx="4537075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de-DE" dirty="0" smtClean="0"/>
              <a:t>Juli - August </a:t>
            </a:r>
            <a:r>
              <a:rPr lang="de-DE" dirty="0" smtClean="0"/>
              <a:t>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382235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ad">
  <a:themeElements>
    <a:clrScheme name="wächterruf">
      <a:dk1>
        <a:sysClr val="windowText" lastClr="000000"/>
      </a:dk1>
      <a:lt1>
        <a:sysClr val="window" lastClr="FFFFFF"/>
      </a:lt1>
      <a:dk2>
        <a:srgbClr val="04617B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4D8FB10FBD00438319D1C0FA8F41DA" ma:contentTypeVersion="5" ma:contentTypeDescription="Ein neues Dokument erstellen." ma:contentTypeScope="" ma:versionID="5825432292c381b1d2630d3262873c5f">
  <xsd:schema xmlns:xsd="http://www.w3.org/2001/XMLSchema" xmlns:xs="http://www.w3.org/2001/XMLSchema" xmlns:p="http://schemas.microsoft.com/office/2006/metadata/properties" xmlns:ns2="b2247bc6-8c76-4642-882f-598bec3fe8b7" xmlns:ns3="8a8b05a2-7791-435c-adad-6383bfc9a90c" targetNamespace="http://schemas.microsoft.com/office/2006/metadata/properties" ma:root="true" ma:fieldsID="019c11f6fc5598b6796b430e30b6c175" ns2:_="" ns3:_="">
    <xsd:import namespace="b2247bc6-8c76-4642-882f-598bec3fe8b7"/>
    <xsd:import namespace="8a8b05a2-7791-435c-adad-6383bfc9a9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47bc6-8c76-4642-882f-598bec3fe8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b05a2-7791-435c-adad-6383bfc9a9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453D04-43C7-468A-9694-F6A4E65124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0E2741-54B0-4D9B-ACFE-BB366EF86799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a8b05a2-7791-435c-adad-6383bfc9a90c"/>
    <ds:schemaRef ds:uri="http://purl.org/dc/terms/"/>
    <ds:schemaRef ds:uri="b2247bc6-8c76-4642-882f-598bec3fe8b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D6DC2C-93E6-4726-87D5-5B17B524D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247bc6-8c76-4642-882f-598bec3fe8b7"/>
    <ds:schemaRef ds:uri="8a8b05a2-7791-435c-adad-6383bfc9a9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Gebetsanliegen_2017_06</Template>
  <TotalTime>0</TotalTime>
  <Words>354</Words>
  <Application>Microsoft Office PowerPoint</Application>
  <PresentationFormat>Bildschirmpräsentation (4:3)</PresentationFormat>
  <Paragraphs>40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Wingdings 2</vt:lpstr>
      <vt:lpstr>Verdana</vt:lpstr>
      <vt:lpstr>Calibri Light</vt:lpstr>
      <vt:lpstr>Calibri</vt:lpstr>
      <vt:lpstr>Nyad</vt:lpstr>
      <vt:lpstr>Bundestagswahl </vt:lpstr>
      <vt:lpstr>Schwerpunkte der Deutschland- Gebetskonferenz</vt:lpstr>
      <vt:lpstr>Deutschlands Außenpolitik</vt:lpstr>
      <vt:lpstr>Der Wächterruf für Jerusalem</vt:lpstr>
      <vt:lpstr>Europa unter Gottes Gunst</vt:lpstr>
      <vt:lpstr>Das Erbe der Mission wiederentdecken</vt:lpstr>
    </vt:vector>
  </TitlesOfParts>
  <Company>Wächterruf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Bundestagswahl</dc:title>
  <dc:creator>Oliver Stozek</dc:creator>
  <cp:lastModifiedBy>Oliver Stozek</cp:lastModifiedBy>
  <cp:revision>2</cp:revision>
  <cp:lastPrinted>2012-05-04T13:40:56Z</cp:lastPrinted>
  <dcterms:created xsi:type="dcterms:W3CDTF">2017-06-21T09:50:29Z</dcterms:created>
  <dcterms:modified xsi:type="dcterms:W3CDTF">2017-06-21T10:03:14Z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0x010100404D8FB10FBD00438319D1C0FA8F41DA</vt:lpwstr>
  </property>
</Properties>
</file>